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6e290d67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6e290d67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6e290d67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6e290d67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6e290d67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6e290d67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6e290d67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6e290d67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6e290d67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6e290d67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6e290d67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6e290d67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6e290d67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6e290d67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e290d67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6e290d67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6e290d67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6e290d67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6e290d67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6e290d67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 Datasource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without validation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new manual datasource - without validation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Not recommended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If you do not have a csv, you'll click the + symbol to add columns and name them. 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l="49" r="59"/>
          <a:stretch/>
        </p:blipFill>
        <p:spPr>
          <a:xfrm>
            <a:off x="1470700" y="1966625"/>
            <a:ext cx="5665149" cy="31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Important: regarding no validation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Notice: the default for added columns is</a:t>
            </a:r>
            <a:br>
              <a:rPr lang="en"/>
            </a:br>
            <a:r>
              <a:rPr lang="en"/>
              <a:t>	Numbers and Letters</a:t>
            </a:r>
            <a:br>
              <a:rPr lang="en"/>
            </a:br>
            <a:r>
              <a:rPr lang="en"/>
              <a:t>	Attribute / Metric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is exactly the setting you'll want for a datasource with no validation.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l="59" t="29686" r="49" b="-1150"/>
          <a:stretch/>
        </p:blipFill>
        <p:spPr>
          <a:xfrm>
            <a:off x="1470700" y="2714625"/>
            <a:ext cx="5665149" cy="23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First, find your client listed at the top left in the header, next to alli. For this tutorial, our client will be Demo.</a:t>
            </a:r>
            <a:br>
              <a:rPr lang="en"/>
            </a:b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700" y="1966625"/>
            <a:ext cx="5665149" cy="31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Reporting in the left sidebar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700" y="1966625"/>
            <a:ext cx="5665149" cy="31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Click on the blue Add New Datasource button in the top right corner. You will see a list of available partners to pull from.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49" r="59"/>
          <a:stretch/>
        </p:blipFill>
        <p:spPr>
          <a:xfrm>
            <a:off x="1470700" y="1966625"/>
            <a:ext cx="5665149" cy="31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After clicking on your datasource partner (manual in this case), you will see a pop-up box.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t="5713" b="5713"/>
          <a:stretch/>
        </p:blipFill>
        <p:spPr>
          <a:xfrm>
            <a:off x="1470700" y="1966625"/>
            <a:ext cx="5665149" cy="31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need to name your datasource and you may use an underscore _ to separate words in the name. </a:t>
            </a:r>
            <a:r>
              <a:rPr lang="en" i="1"/>
              <a:t>Any periods or other special characters will automatically default to an underscore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also have the ability to add optional tags and an optional description.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7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Once you have named your datasource click Next and you will see the settings of your newly created datasource.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t="109" b="109"/>
          <a:stretch/>
        </p:blipFill>
        <p:spPr>
          <a:xfrm>
            <a:off x="1470700" y="1966625"/>
            <a:ext cx="5665149" cy="313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8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Open up Advanced Settings and set "New Uploads" to Replace. This will overwrite any previous data so that you do not have duplicate rows.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l="49" r="59"/>
          <a:stretch/>
        </p:blipFill>
        <p:spPr>
          <a:xfrm>
            <a:off x="1470700" y="1966625"/>
            <a:ext cx="5665149" cy="31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Definite your data is where you'll configure your datasource schema. If you have a csv with header rows, you can upload here.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t="109" b="109"/>
          <a:stretch/>
        </p:blipFill>
        <p:spPr>
          <a:xfrm>
            <a:off x="1470700" y="1966625"/>
            <a:ext cx="5665149" cy="313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Macintosh PowerPoint</Application>
  <PresentationFormat>On-screen Show (16:9)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Manual Datasource without validation</vt:lpstr>
      <vt:lpstr>Step 1</vt:lpstr>
      <vt:lpstr>Step 2</vt:lpstr>
      <vt:lpstr>Step 3</vt:lpstr>
      <vt:lpstr>Step 5</vt:lpstr>
      <vt:lpstr>Step 6</vt:lpstr>
      <vt:lpstr>Step 7</vt:lpstr>
      <vt:lpstr>Step 8</vt:lpstr>
      <vt:lpstr>Step 9</vt:lpstr>
      <vt:lpstr>Step 9</vt:lpstr>
      <vt:lpstr>Important: regarding no validation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Datasource without validation</dc:title>
  <cp:lastModifiedBy>Mark Ellis</cp:lastModifiedBy>
  <cp:revision>1</cp:revision>
  <dcterms:modified xsi:type="dcterms:W3CDTF">2021-12-15T15:58:47Z</dcterms:modified>
</cp:coreProperties>
</file>